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2" r:id="rId2"/>
    <p:sldId id="308" r:id="rId3"/>
  </p:sldIdLst>
  <p:sldSz cx="5327650" cy="7559675"/>
  <p:notesSz cx="9944100" cy="6805613"/>
  <p:defaultTextStyle>
    <a:defPPr>
      <a:defRPr lang="en-US"/>
    </a:defPPr>
    <a:lvl1pPr marL="0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1pPr>
    <a:lvl2pPr marL="350888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2pPr>
    <a:lvl3pPr marL="701776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3pPr>
    <a:lvl4pPr marL="1052664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4pPr>
    <a:lvl5pPr marL="1403552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5pPr>
    <a:lvl6pPr marL="1754440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6pPr>
    <a:lvl7pPr marL="2105328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7pPr>
    <a:lvl8pPr marL="2456216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8pPr>
    <a:lvl9pPr marL="2807104" algn="l" defTabSz="701776" rtl="0" eaLnBrk="1" latinLnBrk="0" hangingPunct="1">
      <a:defRPr sz="13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 userDrawn="1">
          <p15:clr>
            <a:srgbClr val="A4A3A4"/>
          </p15:clr>
        </p15:guide>
        <p15:guide id="2" pos="272" userDrawn="1">
          <p15:clr>
            <a:srgbClr val="A4A3A4"/>
          </p15:clr>
        </p15:guide>
        <p15:guide id="3" orient="horz" pos="4558" userDrawn="1">
          <p15:clr>
            <a:srgbClr val="A4A3A4"/>
          </p15:clr>
        </p15:guide>
        <p15:guide id="4" pos="30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Loughrin" initials="R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DDDDDD"/>
    <a:srgbClr val="C00000"/>
    <a:srgbClr val="E60000"/>
    <a:srgbClr val="283933"/>
    <a:srgbClr val="41152D"/>
    <a:srgbClr val="321426"/>
    <a:srgbClr val="331429"/>
    <a:srgbClr val="ACC777"/>
    <a:srgbClr val="99B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 autoAdjust="0"/>
    <p:restoredTop sz="96357" autoAdjust="0"/>
  </p:normalViewPr>
  <p:slideViewPr>
    <p:cSldViewPr snapToGrid="0">
      <p:cViewPr>
        <p:scale>
          <a:sx n="200" d="100"/>
          <a:sy n="200" d="100"/>
        </p:scale>
        <p:origin x="1536" y="-4320"/>
      </p:cViewPr>
      <p:guideLst>
        <p:guide orient="horz" pos="340"/>
        <p:guide pos="272"/>
        <p:guide orient="horz" pos="4558"/>
        <p:guide pos="30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292"/>
    </p:cViewPr>
  </p:sorterViewPr>
  <p:notesViewPr>
    <p:cSldViewPr snapToGrid="0">
      <p:cViewPr varScale="1">
        <p:scale>
          <a:sx n="115" d="100"/>
          <a:sy n="115" d="100"/>
        </p:scale>
        <p:origin x="213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8801" cy="340227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984" y="1"/>
            <a:ext cx="4308801" cy="340227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AA17CF3F-4065-4B8B-A91F-C5918FEA2463}" type="datetimeFigureOut">
              <a:rPr lang="en-US" smtClean="0"/>
              <a:t>1/17/19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4302"/>
            <a:ext cx="4308801" cy="34022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984" y="6464302"/>
            <a:ext cx="4308801" cy="34022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E373B381-CF1F-4C8C-BC7C-75D482C06FC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45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8801" cy="341313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984" y="2"/>
            <a:ext cx="4308801" cy="341313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C3D0D56E-215C-4575-8E2F-1E16E7DFBAAF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62425" y="850900"/>
            <a:ext cx="161925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875" y="3275086"/>
            <a:ext cx="7954353" cy="2679417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64302"/>
            <a:ext cx="4308801" cy="34131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984" y="6464302"/>
            <a:ext cx="4308801" cy="34131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0BD241FA-D8C4-412B-AA59-0C91F1938439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47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1pPr>
    <a:lvl2pPr marL="315377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2pPr>
    <a:lvl3pPr marL="630753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3pPr>
    <a:lvl4pPr marL="946130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4pPr>
    <a:lvl5pPr marL="1261506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5pPr>
    <a:lvl6pPr marL="1576883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6pPr>
    <a:lvl7pPr marL="1892259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7pPr>
    <a:lvl8pPr marL="2207636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8pPr>
    <a:lvl9pPr marL="2523012" algn="l" defTabSz="630753" rtl="0" eaLnBrk="1" latinLnBrk="0" hangingPunct="1">
      <a:defRPr sz="8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2221009"/>
            <a:ext cx="4528503" cy="16204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9148" y="4283817"/>
            <a:ext cx="3729355" cy="193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8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7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6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94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4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9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40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8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7D53-AE89-4739-B8D5-0BD1F2CA04F6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8DE-E1C0-4AAA-9B61-9C44485A6DF6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96911" y="437482"/>
            <a:ext cx="899041" cy="9316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788" y="437482"/>
            <a:ext cx="2608329" cy="9316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EBF1-5A26-4A91-9470-7E33F4EDF25D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9314886">
            <a:off x="266383" y="302738"/>
            <a:ext cx="4794885" cy="125994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83" y="1763925"/>
            <a:ext cx="4794885" cy="49890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0F53-AF20-46FC-87B0-868C37DAE4AC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847" y="4857792"/>
            <a:ext cx="4528503" cy="1501435"/>
          </a:xfrm>
        </p:spPr>
        <p:txBody>
          <a:bodyPr anchor="t"/>
          <a:lstStyle>
            <a:lvl1pPr algn="l">
              <a:defRPr sz="308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847" y="3204114"/>
            <a:ext cx="4528503" cy="1653679"/>
          </a:xfrm>
        </p:spPr>
        <p:txBody>
          <a:bodyPr anchor="b"/>
          <a:lstStyle>
            <a:lvl1pPr marL="0" indent="0">
              <a:buNone/>
              <a:defRPr sz="1508">
                <a:solidFill>
                  <a:schemeClr val="tx1">
                    <a:tint val="75000"/>
                  </a:schemeClr>
                </a:solidFill>
              </a:defRPr>
            </a:lvl1pPr>
            <a:lvl2pPr marL="348701" indent="0">
              <a:buNone/>
              <a:defRPr sz="1371">
                <a:solidFill>
                  <a:schemeClr val="tx1">
                    <a:tint val="75000"/>
                  </a:schemeClr>
                </a:solidFill>
              </a:defRPr>
            </a:lvl2pPr>
            <a:lvl3pPr marL="697401" indent="0">
              <a:buNone/>
              <a:defRPr sz="1234">
                <a:solidFill>
                  <a:schemeClr val="tx1">
                    <a:tint val="75000"/>
                  </a:schemeClr>
                </a:solidFill>
              </a:defRPr>
            </a:lvl3pPr>
            <a:lvl4pPr marL="1046102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4pPr>
            <a:lvl5pPr marL="1394803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5pPr>
            <a:lvl6pPr marL="1743503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6pPr>
            <a:lvl7pPr marL="2092204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7pPr>
            <a:lvl8pPr marL="2440904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8pPr>
            <a:lvl9pPr marL="2789605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1A68-261D-4CE5-AA20-641F93A167AC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0472678-1D23-484B-B044-E6F049C1C3E2}"/>
              </a:ext>
            </a:extLst>
          </p:cNvPr>
          <p:cNvSpPr txBox="1">
            <a:spLocks/>
          </p:cNvSpPr>
          <p:nvPr userDrawn="1"/>
        </p:nvSpPr>
        <p:spPr>
          <a:xfrm rot="19314886">
            <a:off x="266383" y="302738"/>
            <a:ext cx="4794885" cy="1259945"/>
          </a:xfrm>
          <a:prstGeom prst="rect">
            <a:avLst/>
          </a:prstGeom>
        </p:spPr>
        <p:txBody>
          <a:bodyPr vert="horz" lIns="101736" tIns="50868" rIns="101736" bIns="50868" rtlCol="0" anchor="ctr">
            <a:normAutofit/>
          </a:bodyPr>
          <a:lstStyle>
            <a:lvl1pPr algn="ctr" defTabSz="697401" rtl="0" eaLnBrk="1" latinLnBrk="0" hangingPunct="1">
              <a:spcBef>
                <a:spcPct val="0"/>
              </a:spcBef>
              <a:buNone/>
              <a:defRPr sz="3359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DRAFT</a:t>
            </a:r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90DAF5B-4474-45C7-A2CE-8CE57D548E6C}"/>
              </a:ext>
            </a:extLst>
          </p:cNvPr>
          <p:cNvSpPr txBox="1">
            <a:spLocks/>
          </p:cNvSpPr>
          <p:nvPr userDrawn="1"/>
        </p:nvSpPr>
        <p:spPr>
          <a:xfrm rot="19314886">
            <a:off x="501911" y="3149864"/>
            <a:ext cx="4794885" cy="1259945"/>
          </a:xfrm>
          <a:prstGeom prst="rect">
            <a:avLst/>
          </a:prstGeom>
        </p:spPr>
        <p:txBody>
          <a:bodyPr vert="horz" lIns="101736" tIns="50868" rIns="101736" bIns="50868" rtlCol="0" anchor="ctr">
            <a:normAutofit/>
          </a:bodyPr>
          <a:lstStyle>
            <a:lvl1pPr algn="ctr" defTabSz="697401" rtl="0" eaLnBrk="1" latinLnBrk="0" hangingPunct="1">
              <a:spcBef>
                <a:spcPct val="0"/>
              </a:spcBef>
              <a:buNone/>
              <a:defRPr sz="3359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DRAFT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788" y="2547892"/>
            <a:ext cx="1753685" cy="7206191"/>
          </a:xfrm>
        </p:spPr>
        <p:txBody>
          <a:bodyPr/>
          <a:lstStyle>
            <a:lvl1pPr>
              <a:defRPr sz="2125"/>
            </a:lvl1pPr>
            <a:lvl2pPr>
              <a:defRPr sz="1851"/>
            </a:lvl2pPr>
            <a:lvl3pPr>
              <a:defRPr sz="1508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2267" y="2547892"/>
            <a:ext cx="1753685" cy="7206191"/>
          </a:xfrm>
        </p:spPr>
        <p:txBody>
          <a:bodyPr/>
          <a:lstStyle>
            <a:lvl1pPr>
              <a:defRPr sz="2125"/>
            </a:lvl1pPr>
            <a:lvl2pPr>
              <a:defRPr sz="1851"/>
            </a:lvl2pPr>
            <a:lvl3pPr>
              <a:defRPr sz="1508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9DDA-5085-4E32-9B27-539953447CCA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5C6017-E005-4C3E-A84F-4055EFC804A6}"/>
              </a:ext>
            </a:extLst>
          </p:cNvPr>
          <p:cNvSpPr txBox="1">
            <a:spLocks/>
          </p:cNvSpPr>
          <p:nvPr userDrawn="1"/>
        </p:nvSpPr>
        <p:spPr>
          <a:xfrm rot="19314886">
            <a:off x="418783" y="455138"/>
            <a:ext cx="4794885" cy="1259945"/>
          </a:xfrm>
          <a:prstGeom prst="rect">
            <a:avLst/>
          </a:prstGeom>
        </p:spPr>
        <p:txBody>
          <a:bodyPr vert="horz" lIns="101736" tIns="50868" rIns="101736" bIns="50868" rtlCol="0" anchor="ctr">
            <a:normAutofit/>
          </a:bodyPr>
          <a:lstStyle>
            <a:lvl1pPr algn="ctr" defTabSz="697401" rtl="0" eaLnBrk="1" latinLnBrk="0" hangingPunct="1">
              <a:spcBef>
                <a:spcPct val="0"/>
              </a:spcBef>
              <a:buNone/>
              <a:defRPr sz="3359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DRAFT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B2B2299-C7F3-4AC3-A918-961F42AB6852}"/>
              </a:ext>
            </a:extLst>
          </p:cNvPr>
          <p:cNvSpPr txBox="1">
            <a:spLocks/>
          </p:cNvSpPr>
          <p:nvPr userDrawn="1"/>
        </p:nvSpPr>
        <p:spPr>
          <a:xfrm rot="19314886">
            <a:off x="654607" y="3869922"/>
            <a:ext cx="4794885" cy="1259945"/>
          </a:xfrm>
          <a:prstGeom prst="rect">
            <a:avLst/>
          </a:prstGeom>
        </p:spPr>
        <p:txBody>
          <a:bodyPr vert="horz" lIns="101736" tIns="50868" rIns="101736" bIns="50868" rtlCol="0" anchor="ctr">
            <a:normAutofit/>
          </a:bodyPr>
          <a:lstStyle>
            <a:lvl1pPr algn="ctr" defTabSz="697401" rtl="0" eaLnBrk="1" latinLnBrk="0" hangingPunct="1">
              <a:spcBef>
                <a:spcPct val="0"/>
              </a:spcBef>
              <a:buNone/>
              <a:defRPr sz="3359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DRAFT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383" y="302738"/>
            <a:ext cx="4794885" cy="125994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382" y="1692178"/>
            <a:ext cx="2353971" cy="705219"/>
          </a:xfrm>
        </p:spPr>
        <p:txBody>
          <a:bodyPr anchor="b"/>
          <a:lstStyle>
            <a:lvl1pPr marL="0" indent="0">
              <a:buNone/>
              <a:defRPr sz="1851" b="1"/>
            </a:lvl1pPr>
            <a:lvl2pPr marL="348701" indent="0">
              <a:buNone/>
              <a:defRPr sz="1508" b="1"/>
            </a:lvl2pPr>
            <a:lvl3pPr marL="697401" indent="0">
              <a:buNone/>
              <a:defRPr sz="1371" b="1"/>
            </a:lvl3pPr>
            <a:lvl4pPr marL="1046102" indent="0">
              <a:buNone/>
              <a:defRPr sz="1234" b="1"/>
            </a:lvl4pPr>
            <a:lvl5pPr marL="1394803" indent="0">
              <a:buNone/>
              <a:defRPr sz="1234" b="1"/>
            </a:lvl5pPr>
            <a:lvl6pPr marL="1743503" indent="0">
              <a:buNone/>
              <a:defRPr sz="1234" b="1"/>
            </a:lvl6pPr>
            <a:lvl7pPr marL="2092204" indent="0">
              <a:buNone/>
              <a:defRPr sz="1234" b="1"/>
            </a:lvl7pPr>
            <a:lvl8pPr marL="2440904" indent="0">
              <a:buNone/>
              <a:defRPr sz="1234" b="1"/>
            </a:lvl8pPr>
            <a:lvl9pPr marL="2789605" indent="0">
              <a:buNone/>
              <a:defRPr sz="12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382" y="2397397"/>
            <a:ext cx="2353971" cy="4355563"/>
          </a:xfrm>
        </p:spPr>
        <p:txBody>
          <a:bodyPr/>
          <a:lstStyle>
            <a:lvl1pPr>
              <a:defRPr sz="1851"/>
            </a:lvl1pPr>
            <a:lvl2pPr>
              <a:defRPr sz="1508"/>
            </a:lvl2pPr>
            <a:lvl3pPr>
              <a:defRPr sz="1371"/>
            </a:lvl3pPr>
            <a:lvl4pPr>
              <a:defRPr sz="1234"/>
            </a:lvl4pPr>
            <a:lvl5pPr>
              <a:defRPr sz="1234"/>
            </a:lvl5pPr>
            <a:lvl6pPr>
              <a:defRPr sz="1234"/>
            </a:lvl6pPr>
            <a:lvl7pPr>
              <a:defRPr sz="1234"/>
            </a:lvl7pPr>
            <a:lvl8pPr>
              <a:defRPr sz="1234"/>
            </a:lvl8pPr>
            <a:lvl9pPr>
              <a:defRPr sz="12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6373" y="1692178"/>
            <a:ext cx="2354895" cy="705219"/>
          </a:xfrm>
        </p:spPr>
        <p:txBody>
          <a:bodyPr anchor="b"/>
          <a:lstStyle>
            <a:lvl1pPr marL="0" indent="0">
              <a:buNone/>
              <a:defRPr sz="1851" b="1"/>
            </a:lvl1pPr>
            <a:lvl2pPr marL="348701" indent="0">
              <a:buNone/>
              <a:defRPr sz="1508" b="1"/>
            </a:lvl2pPr>
            <a:lvl3pPr marL="697401" indent="0">
              <a:buNone/>
              <a:defRPr sz="1371" b="1"/>
            </a:lvl3pPr>
            <a:lvl4pPr marL="1046102" indent="0">
              <a:buNone/>
              <a:defRPr sz="1234" b="1"/>
            </a:lvl4pPr>
            <a:lvl5pPr marL="1394803" indent="0">
              <a:buNone/>
              <a:defRPr sz="1234" b="1"/>
            </a:lvl5pPr>
            <a:lvl6pPr marL="1743503" indent="0">
              <a:buNone/>
              <a:defRPr sz="1234" b="1"/>
            </a:lvl6pPr>
            <a:lvl7pPr marL="2092204" indent="0">
              <a:buNone/>
              <a:defRPr sz="1234" b="1"/>
            </a:lvl7pPr>
            <a:lvl8pPr marL="2440904" indent="0">
              <a:buNone/>
              <a:defRPr sz="1234" b="1"/>
            </a:lvl8pPr>
            <a:lvl9pPr marL="2789605" indent="0">
              <a:buNone/>
              <a:defRPr sz="12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6373" y="2397397"/>
            <a:ext cx="2354895" cy="4355563"/>
          </a:xfrm>
        </p:spPr>
        <p:txBody>
          <a:bodyPr/>
          <a:lstStyle>
            <a:lvl1pPr>
              <a:defRPr sz="1851"/>
            </a:lvl1pPr>
            <a:lvl2pPr>
              <a:defRPr sz="1508"/>
            </a:lvl2pPr>
            <a:lvl3pPr>
              <a:defRPr sz="1371"/>
            </a:lvl3pPr>
            <a:lvl4pPr>
              <a:defRPr sz="1234"/>
            </a:lvl4pPr>
            <a:lvl5pPr>
              <a:defRPr sz="1234"/>
            </a:lvl5pPr>
            <a:lvl6pPr>
              <a:defRPr sz="1234"/>
            </a:lvl6pPr>
            <a:lvl7pPr>
              <a:defRPr sz="1234"/>
            </a:lvl7pPr>
            <a:lvl8pPr>
              <a:defRPr sz="1234"/>
            </a:lvl8pPr>
            <a:lvl9pPr>
              <a:defRPr sz="12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CF71-10EF-4F2A-BEE8-1559A1234550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715F-ABBC-4A3C-99F5-B17152AD4BC5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9ADF-AB90-42D5-A048-1AC7217D01D4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383" y="300988"/>
            <a:ext cx="1752760" cy="1280945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963" y="300988"/>
            <a:ext cx="2978305" cy="6451974"/>
          </a:xfrm>
        </p:spPr>
        <p:txBody>
          <a:bodyPr/>
          <a:lstStyle>
            <a:lvl1pPr>
              <a:defRPr sz="2468"/>
            </a:lvl1pPr>
            <a:lvl2pPr>
              <a:defRPr sz="2125"/>
            </a:lvl2pPr>
            <a:lvl3pPr>
              <a:defRPr sz="1851"/>
            </a:lvl3pPr>
            <a:lvl4pPr>
              <a:defRPr sz="1508"/>
            </a:lvl4pPr>
            <a:lvl5pPr>
              <a:defRPr sz="1508"/>
            </a:lvl5pPr>
            <a:lvl6pPr>
              <a:defRPr sz="1508"/>
            </a:lvl6pPr>
            <a:lvl7pPr>
              <a:defRPr sz="1508"/>
            </a:lvl7pPr>
            <a:lvl8pPr>
              <a:defRPr sz="1508"/>
            </a:lvl8pPr>
            <a:lvl9pPr>
              <a:defRPr sz="15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6383" y="1581933"/>
            <a:ext cx="1752760" cy="5171028"/>
          </a:xfrm>
        </p:spPr>
        <p:txBody>
          <a:bodyPr/>
          <a:lstStyle>
            <a:lvl1pPr marL="0" indent="0">
              <a:buNone/>
              <a:defRPr sz="1097"/>
            </a:lvl1pPr>
            <a:lvl2pPr marL="348701" indent="0">
              <a:buNone/>
              <a:defRPr sz="891"/>
            </a:lvl2pPr>
            <a:lvl3pPr marL="697401" indent="0">
              <a:buNone/>
              <a:defRPr sz="754"/>
            </a:lvl3pPr>
            <a:lvl4pPr marL="1046102" indent="0">
              <a:buNone/>
              <a:defRPr sz="686"/>
            </a:lvl4pPr>
            <a:lvl5pPr marL="1394803" indent="0">
              <a:buNone/>
              <a:defRPr sz="686"/>
            </a:lvl5pPr>
            <a:lvl6pPr marL="1743503" indent="0">
              <a:buNone/>
              <a:defRPr sz="686"/>
            </a:lvl6pPr>
            <a:lvl7pPr marL="2092204" indent="0">
              <a:buNone/>
              <a:defRPr sz="686"/>
            </a:lvl7pPr>
            <a:lvl8pPr marL="2440904" indent="0">
              <a:buNone/>
              <a:defRPr sz="686"/>
            </a:lvl8pPr>
            <a:lvl9pPr marL="2789605" indent="0">
              <a:buNone/>
              <a:defRPr sz="6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5B-8C48-46FE-9AD9-AA9E11050677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257" y="5291773"/>
            <a:ext cx="3196590" cy="624724"/>
          </a:xfrm>
        </p:spPr>
        <p:txBody>
          <a:bodyPr anchor="b"/>
          <a:lstStyle>
            <a:lvl1pPr algn="l">
              <a:defRPr sz="150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44257" y="675471"/>
            <a:ext cx="3196590" cy="4535805"/>
          </a:xfrm>
        </p:spPr>
        <p:txBody>
          <a:bodyPr/>
          <a:lstStyle>
            <a:lvl1pPr marL="0" indent="0">
              <a:buNone/>
              <a:defRPr sz="2468"/>
            </a:lvl1pPr>
            <a:lvl2pPr marL="348701" indent="0">
              <a:buNone/>
              <a:defRPr sz="2125"/>
            </a:lvl2pPr>
            <a:lvl3pPr marL="697401" indent="0">
              <a:buNone/>
              <a:defRPr sz="1851"/>
            </a:lvl3pPr>
            <a:lvl4pPr marL="1046102" indent="0">
              <a:buNone/>
              <a:defRPr sz="1508"/>
            </a:lvl4pPr>
            <a:lvl5pPr marL="1394803" indent="0">
              <a:buNone/>
              <a:defRPr sz="1508"/>
            </a:lvl5pPr>
            <a:lvl6pPr marL="1743503" indent="0">
              <a:buNone/>
              <a:defRPr sz="1508"/>
            </a:lvl6pPr>
            <a:lvl7pPr marL="2092204" indent="0">
              <a:buNone/>
              <a:defRPr sz="1508"/>
            </a:lvl7pPr>
            <a:lvl8pPr marL="2440904" indent="0">
              <a:buNone/>
              <a:defRPr sz="1508"/>
            </a:lvl8pPr>
            <a:lvl9pPr marL="2789605" indent="0">
              <a:buNone/>
              <a:defRPr sz="1508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4257" y="5916497"/>
            <a:ext cx="3196590" cy="887211"/>
          </a:xfrm>
        </p:spPr>
        <p:txBody>
          <a:bodyPr/>
          <a:lstStyle>
            <a:lvl1pPr marL="0" indent="0">
              <a:buNone/>
              <a:defRPr sz="1097"/>
            </a:lvl1pPr>
            <a:lvl2pPr marL="348701" indent="0">
              <a:buNone/>
              <a:defRPr sz="891"/>
            </a:lvl2pPr>
            <a:lvl3pPr marL="697401" indent="0">
              <a:buNone/>
              <a:defRPr sz="754"/>
            </a:lvl3pPr>
            <a:lvl4pPr marL="1046102" indent="0">
              <a:buNone/>
              <a:defRPr sz="686"/>
            </a:lvl4pPr>
            <a:lvl5pPr marL="1394803" indent="0">
              <a:buNone/>
              <a:defRPr sz="686"/>
            </a:lvl5pPr>
            <a:lvl6pPr marL="1743503" indent="0">
              <a:buNone/>
              <a:defRPr sz="686"/>
            </a:lvl6pPr>
            <a:lvl7pPr marL="2092204" indent="0">
              <a:buNone/>
              <a:defRPr sz="686"/>
            </a:lvl7pPr>
            <a:lvl8pPr marL="2440904" indent="0">
              <a:buNone/>
              <a:defRPr sz="686"/>
            </a:lvl8pPr>
            <a:lvl9pPr marL="2789605" indent="0">
              <a:buNone/>
              <a:defRPr sz="6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17EB-FB7E-4CA1-B0FA-B7F54F483C29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383" y="302738"/>
            <a:ext cx="4794885" cy="1259945"/>
          </a:xfrm>
          <a:prstGeom prst="rect">
            <a:avLst/>
          </a:prstGeom>
        </p:spPr>
        <p:txBody>
          <a:bodyPr vert="horz" lIns="101736" tIns="50868" rIns="101736" bIns="5086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383" y="1763925"/>
            <a:ext cx="4794885" cy="4989036"/>
          </a:xfrm>
          <a:prstGeom prst="rect">
            <a:avLst/>
          </a:prstGeom>
        </p:spPr>
        <p:txBody>
          <a:bodyPr vert="horz" lIns="101736" tIns="50868" rIns="101736" bIns="508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383" y="7006700"/>
            <a:ext cx="1243118" cy="402483"/>
          </a:xfrm>
          <a:prstGeom prst="rect">
            <a:avLst/>
          </a:prstGeom>
        </p:spPr>
        <p:txBody>
          <a:bodyPr vert="horz" lIns="101736" tIns="50868" rIns="101736" bIns="50868" rtlCol="0" anchor="ctr"/>
          <a:lstStyle>
            <a:lvl1pPr algn="l">
              <a:defRPr sz="8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10442-92B9-4625-AE51-CA20993F010A}" type="datetime1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0281" y="7006700"/>
            <a:ext cx="1687089" cy="402483"/>
          </a:xfrm>
          <a:prstGeom prst="rect">
            <a:avLst/>
          </a:prstGeom>
        </p:spPr>
        <p:txBody>
          <a:bodyPr vert="horz" lIns="101736" tIns="50868" rIns="101736" bIns="50868" rtlCol="0" anchor="ctr"/>
          <a:lstStyle>
            <a:lvl1pPr algn="ctr">
              <a:defRPr sz="8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info@rodiko.com        www.aestelecom.nl         +31 497 750 274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8149" y="7006700"/>
            <a:ext cx="1243118" cy="402483"/>
          </a:xfrm>
          <a:prstGeom prst="rect">
            <a:avLst/>
          </a:prstGeom>
        </p:spPr>
        <p:txBody>
          <a:bodyPr vert="horz" lIns="101736" tIns="50868" rIns="101736" bIns="50868" rtlCol="0" anchor="ctr"/>
          <a:lstStyle>
            <a:lvl1pPr algn="r">
              <a:defRPr sz="8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08A0C-37AC-4CBC-BA45-C60EE7E88642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697401" rtl="0" eaLnBrk="1" latinLnBrk="0" hangingPunct="1">
        <a:spcBef>
          <a:spcPct val="0"/>
        </a:spcBef>
        <a:buNone/>
        <a:defRPr sz="33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1526" indent="-261526" algn="l" defTabSz="697401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1pPr>
      <a:lvl2pPr marL="566638" indent="-217938" algn="l" defTabSz="697401" rtl="0" eaLnBrk="1" latinLnBrk="0" hangingPunct="1">
        <a:spcBef>
          <a:spcPct val="20000"/>
        </a:spcBef>
        <a:buFont typeface="Arial" pitchFamily="34" charset="0"/>
        <a:buChar char="–"/>
        <a:defRPr sz="2125" kern="1200">
          <a:solidFill>
            <a:schemeClr val="tx1"/>
          </a:solidFill>
          <a:latin typeface="+mn-lt"/>
          <a:ea typeface="+mn-ea"/>
          <a:cs typeface="+mn-cs"/>
        </a:defRPr>
      </a:lvl2pPr>
      <a:lvl3pPr marL="871752" indent="-174350" algn="l" defTabSz="697401" rtl="0" eaLnBrk="1" latinLnBrk="0" hangingPunct="1">
        <a:spcBef>
          <a:spcPct val="20000"/>
        </a:spcBef>
        <a:buFont typeface="Arial" pitchFamily="34" charset="0"/>
        <a:buChar char="•"/>
        <a:defRPr sz="1851" kern="1200">
          <a:solidFill>
            <a:schemeClr val="tx1"/>
          </a:solidFill>
          <a:latin typeface="+mn-lt"/>
          <a:ea typeface="+mn-ea"/>
          <a:cs typeface="+mn-cs"/>
        </a:defRPr>
      </a:lvl3pPr>
      <a:lvl4pPr marL="1220453" indent="-174350" algn="l" defTabSz="697401" rtl="0" eaLnBrk="1" latinLnBrk="0" hangingPunct="1">
        <a:spcBef>
          <a:spcPct val="20000"/>
        </a:spcBef>
        <a:buFont typeface="Arial" pitchFamily="34" charset="0"/>
        <a:buChar char="–"/>
        <a:defRPr sz="1508" kern="1200">
          <a:solidFill>
            <a:schemeClr val="tx1"/>
          </a:solidFill>
          <a:latin typeface="+mn-lt"/>
          <a:ea typeface="+mn-ea"/>
          <a:cs typeface="+mn-cs"/>
        </a:defRPr>
      </a:lvl4pPr>
      <a:lvl5pPr marL="1569153" indent="-174350" algn="l" defTabSz="697401" rtl="0" eaLnBrk="1" latinLnBrk="0" hangingPunct="1">
        <a:spcBef>
          <a:spcPct val="20000"/>
        </a:spcBef>
        <a:buFont typeface="Arial" pitchFamily="34" charset="0"/>
        <a:buChar char="»"/>
        <a:defRPr sz="1508" kern="1200">
          <a:solidFill>
            <a:schemeClr val="tx1"/>
          </a:solidFill>
          <a:latin typeface="+mn-lt"/>
          <a:ea typeface="+mn-ea"/>
          <a:cs typeface="+mn-cs"/>
        </a:defRPr>
      </a:lvl5pPr>
      <a:lvl6pPr marL="1917854" indent="-174350" algn="l" defTabSz="697401" rtl="0" eaLnBrk="1" latinLnBrk="0" hangingPunct="1">
        <a:spcBef>
          <a:spcPct val="20000"/>
        </a:spcBef>
        <a:buFont typeface="Arial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6pPr>
      <a:lvl7pPr marL="2266554" indent="-174350" algn="l" defTabSz="697401" rtl="0" eaLnBrk="1" latinLnBrk="0" hangingPunct="1">
        <a:spcBef>
          <a:spcPct val="20000"/>
        </a:spcBef>
        <a:buFont typeface="Arial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7pPr>
      <a:lvl8pPr marL="2615254" indent="-174350" algn="l" defTabSz="697401" rtl="0" eaLnBrk="1" latinLnBrk="0" hangingPunct="1">
        <a:spcBef>
          <a:spcPct val="20000"/>
        </a:spcBef>
        <a:buFont typeface="Arial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8pPr>
      <a:lvl9pPr marL="2963955" indent="-174350" algn="l" defTabSz="697401" rtl="0" eaLnBrk="1" latinLnBrk="0" hangingPunct="1">
        <a:spcBef>
          <a:spcPct val="20000"/>
        </a:spcBef>
        <a:buFont typeface="Arial" pitchFamily="34" charset="0"/>
        <a:buChar char="•"/>
        <a:defRPr sz="15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1pPr>
      <a:lvl2pPr marL="348701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2pPr>
      <a:lvl3pPr marL="697401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3pPr>
      <a:lvl4pPr marL="1046102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4pPr>
      <a:lvl5pPr marL="1394803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5pPr>
      <a:lvl6pPr marL="1743503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6pPr>
      <a:lvl7pPr marL="2092204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7pPr>
      <a:lvl8pPr marL="2440904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8pPr>
      <a:lvl9pPr marL="2789605" algn="l" defTabSz="697401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303E753-335D-4907-BCDE-1C2AD04FBC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783" r="79767"/>
          <a:stretch/>
        </p:blipFill>
        <p:spPr>
          <a:xfrm>
            <a:off x="2994260" y="2968730"/>
            <a:ext cx="1023557" cy="1338159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335719" y="4584250"/>
            <a:ext cx="4781037" cy="2471074"/>
          </a:xfrm>
          <a:prstGeom prst="rect">
            <a:avLst/>
          </a:prstGeom>
          <a:noFill/>
        </p:spPr>
        <p:txBody>
          <a:bodyPr wrap="square" lIns="69736" tIns="34868" rIns="69736" bIns="34868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Tot 250 woningen ,kantoren en/of verzamelgebouwen met één simkaart.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Bezoekers kunnen naar bewoners scrollen of het appartementen nummer invoeren om te bellen.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Per unit kun je 3 telefoonnummers programmeren die achter elkaar gebeld worden. Totaal dus 250 x 3 is 750 telefoonnummers programmeren.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4G geschikt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 VOLTE  Bellen HD geluidskwaliteit en sneller verbonden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Programmeren via USB PC-koppeling (software gratis) en/of op afstand met gratis Android- en </a:t>
            </a:r>
            <a:r>
              <a:rPr lang="nl-NL" sz="800" dirty="0" err="1">
                <a:latin typeface="Century Gothic" panose="020B0502020202020204" pitchFamily="34" charset="0"/>
              </a:rPr>
              <a:t>Iphone</a:t>
            </a:r>
            <a:r>
              <a:rPr lang="nl-NL" sz="800" dirty="0">
                <a:latin typeface="Century Gothic" panose="020B0502020202020204" pitchFamily="34" charset="0"/>
              </a:rPr>
              <a:t>-apps.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 err="1">
                <a:latin typeface="Century Gothic" panose="020B0502020202020204" pitchFamily="34" charset="0"/>
              </a:rPr>
              <a:t>Proximity</a:t>
            </a:r>
            <a:r>
              <a:rPr lang="nl-NL" sz="800" dirty="0">
                <a:latin typeface="Century Gothic" panose="020B0502020202020204" pitchFamily="34" charset="0"/>
              </a:rPr>
              <a:t>-kaartversie beschikbaar.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Ingebouwde tijdklok voor automatisch openen en sluiten van poorten, slagbomen en/of deuren in bepaalde periodes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2 relais uitgangen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8977" y="1522233"/>
            <a:ext cx="3069693" cy="195598"/>
          </a:xfrm>
          <a:prstGeom prst="rect">
            <a:avLst/>
          </a:prstGeom>
          <a:noFill/>
        </p:spPr>
        <p:txBody>
          <a:bodyPr wrap="square" lIns="69736" tIns="34868" rIns="69736" bIns="34868" rtlCol="0">
            <a:spAutoFit/>
          </a:bodyPr>
          <a:lstStyle/>
          <a:p>
            <a:pPr algn="ctr"/>
            <a:r>
              <a:rPr lang="en-GB" sz="1234" spc="458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Lt"/>
              </a:rPr>
              <a:t>Multi Family Intercom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DE0184B-874E-4E0D-9286-E2BF8BBCC0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07" y="3063620"/>
            <a:ext cx="784425" cy="142503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33DCEC4-3D44-4123-859B-6DC83A7D2D6C}"/>
              </a:ext>
            </a:extLst>
          </p:cNvPr>
          <p:cNvGrpSpPr/>
          <p:nvPr/>
        </p:nvGrpSpPr>
        <p:grpSpPr>
          <a:xfrm>
            <a:off x="477274" y="254810"/>
            <a:ext cx="4820404" cy="299372"/>
            <a:chOff x="477274" y="254810"/>
            <a:chExt cx="4820404" cy="299372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8F2BCFE-B9CB-4F24-A551-704208CB68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74" y="254810"/>
              <a:ext cx="517957" cy="271262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9FE85C-ECDE-4B90-9433-DED49D75F0C6}"/>
                </a:ext>
              </a:extLst>
            </p:cNvPr>
            <p:cNvSpPr txBox="1"/>
            <p:nvPr/>
          </p:nvSpPr>
          <p:spPr>
            <a:xfrm>
              <a:off x="3951798" y="338738"/>
              <a:ext cx="13458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latin typeface="Roboto Lt" pitchFamily="2" charset="0"/>
                  <a:ea typeface="Roboto Lt" pitchFamily="2" charset="0"/>
                </a:rPr>
                <a:t>MULTICOM</a:t>
              </a:r>
            </a:p>
          </p:txBody>
        </p:sp>
      </p:grpSp>
      <p:pic>
        <p:nvPicPr>
          <p:cNvPr id="30" name="Picture 10" descr="Image result for wireless">
            <a:extLst>
              <a:ext uri="{FF2B5EF4-FFF2-40B4-BE49-F238E27FC236}">
                <a16:creationId xmlns:a16="http://schemas.microsoft.com/office/drawing/2014/main" id="{3E760A22-D313-4E6E-A5CD-8C255ED9C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69866">
            <a:off x="2337778" y="2519353"/>
            <a:ext cx="396449" cy="29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0691A04-AA86-4F6D-ACB6-0AF4FDB1FF8C}"/>
              </a:ext>
            </a:extLst>
          </p:cNvPr>
          <p:cNvSpPr txBox="1"/>
          <p:nvPr/>
        </p:nvSpPr>
        <p:spPr>
          <a:xfrm>
            <a:off x="2495304" y="2169425"/>
            <a:ext cx="659113" cy="19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" dirty="0">
                <a:latin typeface="Century Gothic" panose="020B0502020202020204" pitchFamily="34" charset="0"/>
              </a:rPr>
              <a:t>GSM</a:t>
            </a:r>
          </a:p>
          <a:p>
            <a:pPr algn="ctr"/>
            <a:endParaRPr lang="en-GB" sz="378" dirty="0">
              <a:latin typeface="Century Gothic" panose="020B050202020202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7B495A3-0CDF-41AB-B462-8613CA521670}"/>
              </a:ext>
            </a:extLst>
          </p:cNvPr>
          <p:cNvCxnSpPr>
            <a:cxnSpLocks/>
          </p:cNvCxnSpPr>
          <p:nvPr/>
        </p:nvCxnSpPr>
        <p:spPr>
          <a:xfrm flipH="1">
            <a:off x="2625049" y="2381127"/>
            <a:ext cx="128718" cy="87219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F0995EFD-DBA1-433F-A86F-FD7BB35EC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982" y="1052268"/>
            <a:ext cx="3526853" cy="4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9736" tIns="34868" rIns="69736" bIns="34868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763"/>
              </a:spcAft>
            </a:pPr>
            <a:r>
              <a:rPr lang="en-GB" sz="2400" spc="458" dirty="0" err="1">
                <a:latin typeface="Roboto"/>
              </a:rPr>
              <a:t>MultiCOM</a:t>
            </a:r>
            <a:r>
              <a:rPr lang="en-GB" sz="2400" spc="458" dirty="0">
                <a:latin typeface="Roboto"/>
              </a:rPr>
              <a:t> </a:t>
            </a:r>
            <a:r>
              <a:rPr lang="en-GB" sz="2400" b="1" i="1" spc="300" dirty="0">
                <a:latin typeface="Roboto Th" pitchFamily="2" charset="0"/>
                <a:ea typeface="Roboto Th" pitchFamily="2" charset="0"/>
              </a:rPr>
              <a:t>Classic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8E4FE2-22F8-43A2-98F8-1CAD97EC11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179" y="2016721"/>
            <a:ext cx="3339288" cy="2396913"/>
          </a:xfrm>
          <a:prstGeom prst="rect">
            <a:avLst/>
          </a:prstGeom>
        </p:spPr>
      </p:pic>
      <p:pic>
        <p:nvPicPr>
          <p:cNvPr id="1027" name="Picture 3" descr="C:\Users\Leo\Desktop\logo rodik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038" y="6485"/>
            <a:ext cx="1129334" cy="75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59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F08046-5D72-465E-A78D-6F478BE2F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37" y="1248690"/>
            <a:ext cx="4462513" cy="27314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31800" y="3922381"/>
            <a:ext cx="4623768" cy="2817003"/>
          </a:xfrm>
          <a:prstGeom prst="rect">
            <a:avLst/>
          </a:prstGeom>
          <a:noFill/>
        </p:spPr>
        <p:txBody>
          <a:bodyPr wrap="square" lIns="69736" tIns="34868" rIns="69736" bIns="34868" rtlCol="0">
            <a:sp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SzPct val="140000"/>
            </a:pPr>
            <a:r>
              <a:rPr lang="nl-NL" sz="800" dirty="0" err="1">
                <a:latin typeface="Century Gothic" panose="020B0502020202020204" pitchFamily="34" charset="0"/>
              </a:rPr>
              <a:t>Keypad</a:t>
            </a:r>
            <a:r>
              <a:rPr lang="nl-NL" sz="800" dirty="0">
                <a:latin typeface="Century Gothic" panose="020B0502020202020204" pitchFamily="34" charset="0"/>
              </a:rPr>
              <a:t> codes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350 x codes voor elke familie of personeelsleden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50 x extra bezoekerscodes voor 24/7 toegang.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20 x tijd beperkte codes voor  leveringen van pakketjes of onderhoudspersoneel.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20 x tijdelijke automatisch verlopende codes voor toegang.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SzPct val="140000"/>
            </a:pPr>
            <a:endParaRPr lang="nl-NL" sz="8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SzPct val="140000"/>
            </a:pPr>
            <a:r>
              <a:rPr lang="nl-NL" sz="800" dirty="0" err="1">
                <a:latin typeface="Century Gothic" panose="020B0502020202020204" pitchFamily="34" charset="0"/>
              </a:rPr>
              <a:t>Proximity</a:t>
            </a:r>
            <a:r>
              <a:rPr lang="nl-NL" sz="800" dirty="0">
                <a:latin typeface="Century Gothic" panose="020B0502020202020204" pitchFamily="34" charset="0"/>
              </a:rPr>
              <a:t>-kaarten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Elk appartement 3 kaarten totaal 750 kaarten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50 bezoekerskaarten voor 24/7 toegang.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20 tijdgebonden kaarten voor leveringen of onderhoudspersoneel.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Tijdelijke automatisch verlopende kaarten voor toegang op korte termijn.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SzPct val="140000"/>
            </a:pPr>
            <a:endParaRPr lang="nl-NL" sz="8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SzPct val="140000"/>
            </a:pPr>
            <a:r>
              <a:rPr lang="nl-NL" sz="800" dirty="0" err="1">
                <a:latin typeface="Century Gothic" panose="020B0502020202020204" pitchFamily="34" charset="0"/>
              </a:rPr>
              <a:t>Caller</a:t>
            </a:r>
            <a:r>
              <a:rPr lang="nl-NL" sz="800" dirty="0">
                <a:latin typeface="Century Gothic" panose="020B0502020202020204" pitchFamily="34" charset="0"/>
              </a:rPr>
              <a:t> ID toegang (oproep om poorten of deur te openen)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Kan worden in- of uitgeschakeld door manager-APP. </a:t>
            </a:r>
          </a:p>
          <a:p>
            <a:pPr marL="171450" indent="-171450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nl-NL" sz="800" dirty="0">
                <a:latin typeface="Century Gothic" panose="020B0502020202020204" pitchFamily="34" charset="0"/>
              </a:rPr>
              <a:t>50 x </a:t>
            </a:r>
            <a:r>
              <a:rPr lang="nl-NL" sz="800" dirty="0" err="1">
                <a:latin typeface="Century Gothic" panose="020B0502020202020204" pitchFamily="34" charset="0"/>
              </a:rPr>
              <a:t>pernament</a:t>
            </a:r>
            <a:r>
              <a:rPr lang="nl-NL" sz="800" dirty="0">
                <a:latin typeface="Century Gothic" panose="020B0502020202020204" pitchFamily="34" charset="0"/>
              </a:rPr>
              <a:t>, 20 x beperkte tijd en 20 x tijdelijk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992123" y="759935"/>
            <a:ext cx="3526853" cy="3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9736" tIns="34868" rIns="69736" bIns="34868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763"/>
              </a:spcAft>
            </a:pPr>
            <a:r>
              <a:rPr lang="en-GB" sz="1600" spc="458" dirty="0" err="1">
                <a:latin typeface="Roboto"/>
              </a:rPr>
              <a:t>MultiCOM</a:t>
            </a:r>
            <a:r>
              <a:rPr lang="en-GB" sz="1600" spc="458" dirty="0">
                <a:latin typeface="Roboto"/>
              </a:rPr>
              <a:t> </a:t>
            </a:r>
            <a:r>
              <a:rPr lang="en-GB" sz="1600" b="1" i="1" spc="300" dirty="0">
                <a:latin typeface="Roboto Th" pitchFamily="2" charset="0"/>
                <a:ea typeface="Roboto Th" pitchFamily="2" charset="0"/>
              </a:rPr>
              <a:t>Classic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5785" y="1094775"/>
            <a:ext cx="3899530" cy="178139"/>
          </a:xfrm>
          <a:prstGeom prst="rect">
            <a:avLst/>
          </a:prstGeom>
          <a:noFill/>
        </p:spPr>
        <p:txBody>
          <a:bodyPr wrap="square" lIns="69736" tIns="34868" rIns="69736" bIns="34868" rtlCol="0">
            <a:spAutoFit/>
          </a:bodyPr>
          <a:lstStyle/>
          <a:p>
            <a:pPr algn="ctr"/>
            <a:r>
              <a:rPr lang="en-GB" sz="700" spc="458" dirty="0">
                <a:latin typeface="Roboto Lt"/>
              </a:rPr>
              <a:t>Multi Apartment Intercom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49DB01B-E202-4F45-B2FB-FF21AEF16742}"/>
              </a:ext>
            </a:extLst>
          </p:cNvPr>
          <p:cNvGrpSpPr/>
          <p:nvPr/>
        </p:nvGrpSpPr>
        <p:grpSpPr>
          <a:xfrm>
            <a:off x="477274" y="254810"/>
            <a:ext cx="4820404" cy="299372"/>
            <a:chOff x="477274" y="254810"/>
            <a:chExt cx="4820404" cy="299372"/>
          </a:xfrm>
        </p:grpSpPr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A1E07787-FFA0-4395-83CC-64460B3577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74" y="254810"/>
              <a:ext cx="517957" cy="271262"/>
            </a:xfrm>
            <a:prstGeom prst="rect">
              <a:avLst/>
            </a:prstGeom>
          </p:spPr>
        </p:pic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FD15929-AE1D-4CFC-A601-9F4662A1DD17}"/>
                </a:ext>
              </a:extLst>
            </p:cNvPr>
            <p:cNvSpPr txBox="1"/>
            <p:nvPr/>
          </p:nvSpPr>
          <p:spPr>
            <a:xfrm>
              <a:off x="3931413" y="338738"/>
              <a:ext cx="136626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latin typeface="Roboto Lt" pitchFamily="2" charset="0"/>
                  <a:ea typeface="Roboto Lt" pitchFamily="2" charset="0"/>
                </a:rPr>
                <a:t>MULTICOM</a:t>
              </a:r>
            </a:p>
          </p:txBody>
        </p:sp>
      </p:grpSp>
      <p:pic>
        <p:nvPicPr>
          <p:cNvPr id="12" name="Picture 3" descr="C:\Users\Leo\Desktop\logo rodik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038" y="6485"/>
            <a:ext cx="1129334" cy="75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www.aestelecom.nl </a:t>
            </a:r>
          </a:p>
          <a:p>
            <a:r>
              <a:rPr lang="en-GB" dirty="0"/>
              <a:t>info@rodiko.com             </a:t>
            </a:r>
          </a:p>
          <a:p>
            <a:r>
              <a:rPr lang="en-GB" dirty="0"/>
              <a:t>+31 497 750 274</a:t>
            </a:r>
          </a:p>
        </p:txBody>
      </p:sp>
    </p:spTree>
    <p:extLst>
      <p:ext uri="{BB962C8B-B14F-4D97-AF65-F5344CB8AC3E}">
        <p14:creationId xmlns:p14="http://schemas.microsoft.com/office/powerpoint/2010/main" val="125277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68665</TotalTime>
  <Words>234</Words>
  <Application>Microsoft Macintosh PowerPoint</Application>
  <PresentationFormat>Aangepast</PresentationFormat>
  <Paragraphs>40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Roboto</vt:lpstr>
      <vt:lpstr>Roboto Lt</vt:lpstr>
      <vt:lpstr>Roboto Th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Sander Verkerk</cp:lastModifiedBy>
  <cp:revision>2209</cp:revision>
  <cp:lastPrinted>2019-01-17T13:09:14Z</cp:lastPrinted>
  <dcterms:created xsi:type="dcterms:W3CDTF">2011-03-11T10:17:14Z</dcterms:created>
  <dcterms:modified xsi:type="dcterms:W3CDTF">2019-01-17T13:19:30Z</dcterms:modified>
</cp:coreProperties>
</file>